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A3733AC-09D5-4F73-BECA-FEBAA7E9512B}">
  <a:tblStyle styleId="{0A3733AC-09D5-4F73-BECA-FEBAA7E9512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1a97b6bce8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1a97b6bce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1a97b6bce8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1a97b6bce8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55108" y="5191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ALGEBRA TRIVIAL</a:t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3325" y="2601175"/>
            <a:ext cx="2266950" cy="226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VOCABULARY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00000"/>
              </a:solidFill>
              <a:latin typeface="Liberation Serif"/>
              <a:ea typeface="Liberation Serif"/>
              <a:cs typeface="Liberation Serif"/>
              <a:sym typeface="Liberation Serif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62" name="Google Shape;62;p14"/>
          <p:cNvGraphicFramePr/>
          <p:nvPr/>
        </p:nvGraphicFramePr>
        <p:xfrm>
          <a:off x="398675" y="1238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{0A3733AC-09D5-4F73-BECA-FEBAA7E9512B}</a:tableStyleId>
              </a:tblPr>
              <a:tblGrid>
                <a:gridCol w="1332500"/>
                <a:gridCol w="1332500"/>
                <a:gridCol w="1332500"/>
                <a:gridCol w="1332500"/>
                <a:gridCol w="1332500"/>
                <a:gridCol w="1332500"/>
              </a:tblGrid>
              <a:tr h="1195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s" sz="1200">
                          <a:solidFill>
                            <a:schemeClr val="dk1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FIRST DEGREE EQUATION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s" sz="1100">
                          <a:solidFill>
                            <a:schemeClr val="dk1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FIRST DEGREE EQUATION WITH BRACKETS AND DENOMINATORS</a:t>
                      </a:r>
                      <a:endParaRPr sz="1300"/>
                    </a:p>
                  </a:txBody>
                  <a:tcPr marT="91425" marB="91425" marR="91425" marL="91425"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s" sz="1200">
                          <a:solidFill>
                            <a:schemeClr val="dk1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INCOMPLETED SECOND DEGREE EQUATION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s" sz="1200">
                          <a:solidFill>
                            <a:schemeClr val="dk1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COMPLETED SECOND DEGREE EQUATION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783F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s" sz="1200">
                          <a:solidFill>
                            <a:schemeClr val="dk1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SECOND DEGREE EQUATION WITH NOTABLE PRODUCTS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s" sz="1200">
                          <a:solidFill>
                            <a:schemeClr val="dk1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SYSTEM OF EQUATIONS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</a:tr>
              <a:tr h="11954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200">
                          <a:solidFill>
                            <a:schemeClr val="dk1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30 seconds</a:t>
                      </a:r>
                      <a:endParaRPr b="1" sz="1200">
                        <a:solidFill>
                          <a:schemeClr val="dk1"/>
                        </a:solidFill>
                        <a:latin typeface="Liberation Serif"/>
                        <a:ea typeface="Liberation Serif"/>
                        <a:cs typeface="Liberation Serif"/>
                        <a:sym typeface="Liberation Serif"/>
                      </a:endParaRPr>
                    </a:p>
                  </a:txBody>
                  <a:tcPr marT="91425" marB="91425" marR="91425" marL="91425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100">
                          <a:solidFill>
                            <a:schemeClr val="dk1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1,5 minutes</a:t>
                      </a:r>
                      <a:endParaRPr b="1" sz="1100">
                        <a:solidFill>
                          <a:schemeClr val="dk1"/>
                        </a:solidFill>
                        <a:latin typeface="Liberation Serif"/>
                        <a:ea typeface="Liberation Serif"/>
                        <a:cs typeface="Liberation Serif"/>
                        <a:sym typeface="Liberation Serif"/>
                      </a:endParaRPr>
                    </a:p>
                  </a:txBody>
                  <a:tcPr marT="91425" marB="91425" marR="91425" marL="91425"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200">
                          <a:solidFill>
                            <a:schemeClr val="dk1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1 minute</a:t>
                      </a:r>
                      <a:endParaRPr b="1" sz="1200">
                        <a:solidFill>
                          <a:schemeClr val="dk1"/>
                        </a:solidFill>
                        <a:latin typeface="Liberation Serif"/>
                        <a:ea typeface="Liberation Serif"/>
                        <a:cs typeface="Liberation Serif"/>
                        <a:sym typeface="Liberation Serif"/>
                      </a:endParaRPr>
                    </a:p>
                  </a:txBody>
                  <a:tcPr marT="91425" marB="91425" marR="91425" marL="914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200">
                          <a:solidFill>
                            <a:schemeClr val="dk1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2 minutes</a:t>
                      </a:r>
                      <a:endParaRPr b="1" sz="1200">
                        <a:solidFill>
                          <a:schemeClr val="dk1"/>
                        </a:solidFill>
                        <a:latin typeface="Liberation Serif"/>
                        <a:ea typeface="Liberation Serif"/>
                        <a:cs typeface="Liberation Serif"/>
                        <a:sym typeface="Liberation Serif"/>
                      </a:endParaRPr>
                    </a:p>
                  </a:txBody>
                  <a:tcPr marT="91425" marB="91425" marR="91425" marL="91425">
                    <a:solidFill>
                      <a:srgbClr val="783F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200">
                          <a:solidFill>
                            <a:schemeClr val="dk1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5 minutes</a:t>
                      </a:r>
                      <a:endParaRPr b="1" sz="1200">
                        <a:solidFill>
                          <a:schemeClr val="dk1"/>
                        </a:solidFill>
                        <a:latin typeface="Liberation Serif"/>
                        <a:ea typeface="Liberation Serif"/>
                        <a:cs typeface="Liberation Serif"/>
                        <a:sym typeface="Liberation Serif"/>
                      </a:endParaRPr>
                    </a:p>
                  </a:txBody>
                  <a:tcPr marT="91425" marB="91425" marR="91425" marL="91425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200">
                          <a:solidFill>
                            <a:schemeClr val="dk1"/>
                          </a:solidFill>
                          <a:latin typeface="Liberation Serif"/>
                          <a:ea typeface="Liberation Serif"/>
                          <a:cs typeface="Liberation Serif"/>
                          <a:sym typeface="Liberation Serif"/>
                        </a:rPr>
                        <a:t>3 minutes</a:t>
                      </a:r>
                      <a:endParaRPr b="1" sz="1200">
                        <a:solidFill>
                          <a:schemeClr val="dk1"/>
                        </a:solidFill>
                        <a:latin typeface="Liberation Serif"/>
                        <a:ea typeface="Liberation Serif"/>
                        <a:cs typeface="Liberation Serif"/>
                        <a:sym typeface="Liberation Serif"/>
                      </a:endParaRPr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RULES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Groups</a:t>
            </a:r>
            <a:r>
              <a:rPr lang="es"/>
              <a:t> of 4-5 students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Throw die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A</a:t>
            </a:r>
            <a:r>
              <a:rPr lang="es"/>
              <a:t>dvance on the board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Answer the question (the time varies depending on the color of the question)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If one team fails, send the question to another team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The team that manages to answer a question of each color correctly wins.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